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61" r:id="rId9"/>
    <p:sldId id="262" r:id="rId10"/>
    <p:sldId id="263" r:id="rId11"/>
    <p:sldId id="264" r:id="rId12"/>
    <p:sldId id="265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67" r:id="rId25"/>
    <p:sldId id="268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5B22"/>
    <a:srgbClr val="5EB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0" autoAdjust="0"/>
  </p:normalViewPr>
  <p:slideViewPr>
    <p:cSldViewPr>
      <p:cViewPr varScale="1">
        <p:scale>
          <a:sx n="74" d="100"/>
          <a:sy n="74" d="100"/>
        </p:scale>
        <p:origin x="5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D8D85-143B-429A-8A86-5C026680E388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41CCF-CEBF-4F85-BA80-E742C034E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1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41CCF-CEBF-4F85-BA80-E742C034E8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804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비건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키워드로 검색했기 때문에 비건 키워드가 너무 많이 나와서 군집 분석 어려움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임의로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번 이상 언급된 상위 </a:t>
            </a:r>
            <a:r>
              <a:rPr lang="en-US" altLang="ko-KR" dirty="0" smtClean="0"/>
              <a:t>36</a:t>
            </a:r>
            <a:r>
              <a:rPr lang="ko-KR" altLang="en-US" dirty="0" smtClean="0"/>
              <a:t>개만 추출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arules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apriori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사용해 연관규칙을 찾음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값으로 적정한 지지도</a:t>
            </a:r>
            <a:r>
              <a:rPr lang="en-US" altLang="ko-KR" dirty="0" smtClean="0"/>
              <a:t>(0.015)</a:t>
            </a:r>
            <a:r>
              <a:rPr lang="ko-KR" altLang="en-US" dirty="0" smtClean="0"/>
              <a:t>와 신뢰도</a:t>
            </a:r>
            <a:r>
              <a:rPr lang="en-US" altLang="ko-KR" dirty="0" smtClean="0"/>
              <a:t>(0.08)</a:t>
            </a:r>
            <a:r>
              <a:rPr lang="ko-KR" altLang="en-US" dirty="0" smtClean="0"/>
              <a:t>를 입력함</a:t>
            </a:r>
            <a:r>
              <a:rPr lang="en-US" altLang="ko-KR" dirty="0" smtClean="0"/>
              <a:t>. -&gt; 20~40</a:t>
            </a:r>
            <a:r>
              <a:rPr lang="ko-KR" altLang="en-US" dirty="0" smtClean="0"/>
              <a:t>개 사이의 연관 규칙이 나오도록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조정함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• support : </a:t>
            </a:r>
            <a:r>
              <a:rPr lang="ko-KR" altLang="en-US" dirty="0" smtClean="0"/>
              <a:t>지지도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좋은 규칙</a:t>
            </a:r>
            <a:r>
              <a:rPr lang="en-US" altLang="ko-KR" dirty="0" smtClean="0"/>
              <a:t>(</a:t>
            </a:r>
            <a:r>
              <a:rPr lang="ko-KR" altLang="en-US" dirty="0" smtClean="0"/>
              <a:t>빈도가 많은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구성비가 높은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찾거나 불필요한 연산 줄일 때 기준 사용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•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신뢰도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신뢰도가 높을 수록 유용한 규칙일 가능성이 높다고 할 수 있음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• lift : </a:t>
            </a:r>
            <a:r>
              <a:rPr lang="ko-KR" altLang="en-US" dirty="0" smtClean="0"/>
              <a:t>향상도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향상도가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작으면 우연적 기회보다 우수함 의미</a:t>
            </a:r>
            <a:r>
              <a:rPr lang="en-US" altLang="ko-KR" dirty="0" smtClean="0"/>
              <a:t>. (list=1</a:t>
            </a:r>
            <a:r>
              <a:rPr lang="ko-KR" altLang="en-US" dirty="0" smtClean="0"/>
              <a:t>이면 서로 독립관계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41CCF-CEBF-4F85-BA80-E742C034E8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7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비건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키워드로 검색했기 때문에 비건 키워드가 너무 많이 나와서 군집 분석 어려움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임의로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번 이상 언급된 상위 </a:t>
            </a:r>
            <a:r>
              <a:rPr lang="en-US" altLang="ko-KR" dirty="0" smtClean="0"/>
              <a:t>36</a:t>
            </a:r>
            <a:r>
              <a:rPr lang="ko-KR" altLang="en-US" dirty="0" smtClean="0"/>
              <a:t>개만 추출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arules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apriori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사용해 연관규칙을 찾음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값으로 적정한 지지도</a:t>
            </a:r>
            <a:r>
              <a:rPr lang="en-US" altLang="ko-KR" dirty="0" smtClean="0"/>
              <a:t>(0.015)</a:t>
            </a:r>
            <a:r>
              <a:rPr lang="ko-KR" altLang="en-US" dirty="0" smtClean="0"/>
              <a:t>와 신뢰도</a:t>
            </a:r>
            <a:r>
              <a:rPr lang="en-US" altLang="ko-KR" dirty="0" smtClean="0"/>
              <a:t>(0.08)</a:t>
            </a:r>
            <a:r>
              <a:rPr lang="ko-KR" altLang="en-US" dirty="0" smtClean="0"/>
              <a:t>를 입력함</a:t>
            </a:r>
            <a:r>
              <a:rPr lang="en-US" altLang="ko-KR" dirty="0" smtClean="0"/>
              <a:t>. -&gt; 20~40</a:t>
            </a:r>
            <a:r>
              <a:rPr lang="ko-KR" altLang="en-US" dirty="0" smtClean="0"/>
              <a:t>개 사이의 연관 규칙이 나오도록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조정함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• support : </a:t>
            </a:r>
            <a:r>
              <a:rPr lang="ko-KR" altLang="en-US" dirty="0" smtClean="0"/>
              <a:t>지지도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좋은 규칙</a:t>
            </a:r>
            <a:r>
              <a:rPr lang="en-US" altLang="ko-KR" dirty="0" smtClean="0"/>
              <a:t>(</a:t>
            </a:r>
            <a:r>
              <a:rPr lang="ko-KR" altLang="en-US" dirty="0" smtClean="0"/>
              <a:t>빈도가 많은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구성비가 높은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찾거나 불필요한 연산 줄일 때 기준 사용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•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신뢰도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신뢰도가 높을 수록 유용한 규칙일 가능성이 높다고 할 수 있음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• lift : </a:t>
            </a:r>
            <a:r>
              <a:rPr lang="ko-KR" altLang="en-US" dirty="0" smtClean="0"/>
              <a:t>향상도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향상도가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크거나 작으면 우연적 기회보다 우수함 의미</a:t>
            </a:r>
            <a:r>
              <a:rPr lang="en-US" altLang="ko-KR" dirty="0" smtClean="0"/>
              <a:t>. (list=1</a:t>
            </a:r>
            <a:r>
              <a:rPr lang="ko-KR" altLang="en-US" dirty="0" smtClean="0"/>
              <a:t>이면 서로 독립관계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41CCF-CEBF-4F85-BA80-E742C034E8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1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식품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온실가스 배출량을 보면</a:t>
            </a:r>
            <a:r>
              <a:rPr lang="en-US" altLang="ko-KR" dirty="0" smtClean="0"/>
              <a:t>, **</a:t>
            </a:r>
            <a:r>
              <a:rPr lang="ko-KR" altLang="en-US" dirty="0" smtClean="0"/>
              <a:t>고기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생선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유제품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커피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초콜릿** 순으로 많은 온실가스 발생함을 알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비건 식습관을 통해 **개인의 노력으로 상당한 온실가스 발생을 줄일 수 있음**을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41CCF-CEBF-4F85-BA80-E742C034E8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41CCF-CEBF-4F85-BA80-E742C034E8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7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66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51.png"/><Relationship Id="rId5" Type="http://schemas.openxmlformats.org/officeDocument/2006/relationships/image" Target="../media/image81.png"/><Relationship Id="rId10" Type="http://schemas.openxmlformats.org/officeDocument/2006/relationships/image" Target="../media/image50.png"/><Relationship Id="rId4" Type="http://schemas.openxmlformats.org/officeDocument/2006/relationships/image" Target="../media/image80.png"/><Relationship Id="rId9" Type="http://schemas.openxmlformats.org/officeDocument/2006/relationships/image" Target="../media/image68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07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07.png"/><Relationship Id="rId7" Type="http://schemas.openxmlformats.org/officeDocument/2006/relationships/image" Target="../media/image13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4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13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51.png"/><Relationship Id="rId5" Type="http://schemas.openxmlformats.org/officeDocument/2006/relationships/image" Target="../media/image64.png"/><Relationship Id="rId10" Type="http://schemas.openxmlformats.org/officeDocument/2006/relationships/image" Target="../media/image5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950" y="7381413"/>
            <a:ext cx="9551815" cy="935950"/>
            <a:chOff x="4366950" y="7381413"/>
            <a:chExt cx="9551815" cy="93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6351" y="3989730"/>
            <a:ext cx="13959125" cy="22752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8493" y="2826929"/>
            <a:ext cx="15268510" cy="17124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6010" y="7525876"/>
            <a:ext cx="4820352" cy="6719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4496" y="1643721"/>
            <a:ext cx="428652" cy="396482"/>
            <a:chOff x="15064496" y="1643721"/>
            <a:chExt cx="428652" cy="396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4496" y="1643721"/>
              <a:ext cx="428652" cy="396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71898" y="1920074"/>
            <a:ext cx="1215522" cy="475116"/>
            <a:chOff x="4071898" y="1920074"/>
            <a:chExt cx="1215522" cy="47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71898" y="192007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3618" y="2417566"/>
            <a:ext cx="1531728" cy="546503"/>
            <a:chOff x="3153618" y="2417566"/>
            <a:chExt cx="1531728" cy="546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3618" y="2417566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90157" y="2132691"/>
            <a:ext cx="1688706" cy="601894"/>
            <a:chOff x="13490157" y="2132691"/>
            <a:chExt cx="1688706" cy="6018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90157" y="2132691"/>
              <a:ext cx="1688706" cy="6018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430758" y="7541068"/>
            <a:ext cx="1357710" cy="2179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190" y="-114300"/>
            <a:ext cx="18476190" cy="10495238"/>
            <a:chOff x="-95238" y="-114286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114286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4705101" cy="4510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4288" y="1252879"/>
            <a:ext cx="10107952" cy="10733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00" y="2377660"/>
            <a:ext cx="7620000" cy="70083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l="16667" t="4262" r="27573" b="6244"/>
          <a:stretch/>
        </p:blipFill>
        <p:spPr>
          <a:xfrm>
            <a:off x="9412310" y="3161892"/>
            <a:ext cx="5257800" cy="5210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l="83000" t="4656" r="1000" b="46761"/>
          <a:stretch/>
        </p:blipFill>
        <p:spPr>
          <a:xfrm>
            <a:off x="14706600" y="3695700"/>
            <a:ext cx="2209800" cy="41433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00200" y="2781300"/>
            <a:ext cx="6950590" cy="2057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227" y="-114300"/>
            <a:ext cx="18476190" cy="10495238"/>
            <a:chOff x="-95238" y="-104762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4762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83422" y="3405951"/>
            <a:ext cx="2043743" cy="508334"/>
            <a:chOff x="5583422" y="3405951"/>
            <a:chExt cx="2043743" cy="5083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3422" y="3405951"/>
              <a:ext cx="2043743" cy="5083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9868" y="1322600"/>
            <a:ext cx="12197971" cy="10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300" y="609686"/>
            <a:ext cx="4705101" cy="451073"/>
          </a:xfrm>
          <a:prstGeom prst="rect">
            <a:avLst/>
          </a:prstGeom>
        </p:spPr>
      </p:pic>
      <p:grpSp>
        <p:nvGrpSpPr>
          <p:cNvPr id="13" name="그룹 1003"/>
          <p:cNvGrpSpPr/>
          <p:nvPr/>
        </p:nvGrpSpPr>
        <p:grpSpPr>
          <a:xfrm>
            <a:off x="9372600" y="3009900"/>
            <a:ext cx="7290032" cy="6599787"/>
            <a:chOff x="9142857" y="2293485"/>
            <a:chExt cx="8077641" cy="7312822"/>
          </a:xfrm>
        </p:grpSpPr>
        <p:pic>
          <p:nvPicPr>
            <p:cNvPr id="14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293485"/>
              <a:ext cx="8077641" cy="731282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441" y="2984311"/>
            <a:ext cx="6705600" cy="3310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2466" y="6138279"/>
            <a:ext cx="6705600" cy="3405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04762"/>
            <a:ext cx="18476190" cy="10495238"/>
            <a:chOff x="-95238" y="-104762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4762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6191" y="602371"/>
            <a:ext cx="3250473" cy="4730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4812" y="1303841"/>
            <a:ext cx="6229428" cy="56535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28108" y="7407556"/>
            <a:ext cx="4434787" cy="1206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1506" y="6228126"/>
            <a:ext cx="5574660" cy="80696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4300" y="609686"/>
            <a:ext cx="3770930" cy="400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41" y="-190500"/>
            <a:ext cx="18520603" cy="10520466"/>
            <a:chOff x="-142841" y="-117376"/>
            <a:chExt cx="18520603" cy="10520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41" y="-117376"/>
              <a:ext cx="18520603" cy="105204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3434" y="4565677"/>
            <a:ext cx="7791590" cy="4569334"/>
            <a:chOff x="1463434" y="4565677"/>
            <a:chExt cx="7791590" cy="45693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434" y="4565677"/>
              <a:ext cx="7791590" cy="4569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5341" y="4565677"/>
            <a:ext cx="8320572" cy="4599609"/>
            <a:chOff x="9435341" y="4565677"/>
            <a:chExt cx="8320572" cy="4599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341" y="4565677"/>
              <a:ext cx="8320572" cy="4599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9911" y="9291367"/>
            <a:ext cx="4913760" cy="7093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0305" y="9291367"/>
            <a:ext cx="4572465" cy="6268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784" y="111644"/>
            <a:ext cx="6876938" cy="717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26538" y="1990104"/>
            <a:ext cx="5799303" cy="2681533"/>
            <a:chOff x="9726538" y="1990104"/>
            <a:chExt cx="5799303" cy="2681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6538" y="1990104"/>
              <a:ext cx="5799303" cy="26815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98615" y="1511463"/>
            <a:ext cx="830035" cy="3941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82725" y="1207773"/>
            <a:ext cx="5422997" cy="3698955"/>
            <a:chOff x="2382725" y="1207773"/>
            <a:chExt cx="5422997" cy="36989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2725" y="1207773"/>
              <a:ext cx="5422997" cy="36989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6570" y="1511463"/>
            <a:ext cx="830035" cy="3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41" y="-42966"/>
            <a:ext cx="18520603" cy="10520466"/>
            <a:chOff x="-142841" y="-117376"/>
            <a:chExt cx="18520603" cy="10520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41" y="-117376"/>
              <a:ext cx="18520603" cy="105204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1153" y="9234924"/>
            <a:ext cx="4612333" cy="673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7576" y="173930"/>
            <a:ext cx="6959489" cy="5563966"/>
            <a:chOff x="1546248" y="173930"/>
            <a:chExt cx="6959489" cy="55639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6248" y="173930"/>
              <a:ext cx="6959489" cy="55639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7482" y="394716"/>
            <a:ext cx="6914230" cy="5343180"/>
            <a:chOff x="10197482" y="394716"/>
            <a:chExt cx="6914230" cy="5343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7482" y="394716"/>
              <a:ext cx="6914230" cy="53431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11630" y="9231460"/>
            <a:ext cx="4285933" cy="6040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55" y="377398"/>
            <a:ext cx="6776595" cy="7110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1"/>
          <a:stretch/>
        </p:blipFill>
        <p:spPr>
          <a:xfrm>
            <a:off x="1116091" y="4832859"/>
            <a:ext cx="7829765" cy="4169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t="23617" r="2731" b="28014"/>
          <a:stretch/>
        </p:blipFill>
        <p:spPr>
          <a:xfrm>
            <a:off x="9733249" y="4699179"/>
            <a:ext cx="7788432" cy="42307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01084" y="8467023"/>
            <a:ext cx="2362200" cy="53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793492" y="8465905"/>
            <a:ext cx="2362200" cy="53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8905"/>
            <a:ext cx="18348400" cy="10604184"/>
            <a:chOff x="0" y="-138905"/>
            <a:chExt cx="18348400" cy="106041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8905"/>
              <a:ext cx="18348400" cy="106041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755" y="307396"/>
            <a:ext cx="6665090" cy="711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92284" y="-786377"/>
            <a:ext cx="6171429" cy="6171429"/>
            <a:chOff x="1792284" y="-786377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2284" y="-78637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82609" y="-786377"/>
            <a:ext cx="6171429" cy="6171429"/>
            <a:chOff x="10782609" y="-786377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2609" y="-78637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2284" y="4532359"/>
            <a:ext cx="6171429" cy="6171429"/>
            <a:chOff x="1792284" y="4532359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2284" y="453235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91786" y="4114286"/>
            <a:ext cx="6171429" cy="6589502"/>
            <a:chOff x="10691786" y="4114286"/>
            <a:chExt cx="6171429" cy="65895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1786" y="4114286"/>
              <a:ext cx="6171429" cy="65895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2123" y="9294750"/>
            <a:ext cx="3801781" cy="6731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7400" y="7479942"/>
            <a:ext cx="1447800" cy="53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972800" y="7618073"/>
            <a:ext cx="1447800" cy="53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81200" y="7008927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og</a:t>
            </a:r>
            <a:endParaRPr lang="ko-KR" altLang="en-US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4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498" y="-104762"/>
            <a:ext cx="18587689" cy="10495238"/>
            <a:chOff x="-111498" y="-104762"/>
            <a:chExt cx="18587689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1498" y="-104762"/>
              <a:ext cx="18587689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3412" y="273236"/>
            <a:ext cx="4758519" cy="7110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388" y="9230781"/>
            <a:ext cx="3223019" cy="673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7607" y="1942062"/>
            <a:ext cx="5390941" cy="7125786"/>
            <a:chOff x="327607" y="1942062"/>
            <a:chExt cx="5390941" cy="7125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607" y="1942062"/>
              <a:ext cx="5390941" cy="71257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1383" y="9276193"/>
            <a:ext cx="4133210" cy="6040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8548" y="906824"/>
            <a:ext cx="6746662" cy="8407540"/>
            <a:chOff x="5718548" y="906824"/>
            <a:chExt cx="6746662" cy="8407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8548" y="906824"/>
              <a:ext cx="6746662" cy="8407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40748" y="4789387"/>
            <a:ext cx="4802460" cy="1431133"/>
            <a:chOff x="2526066" y="4789388"/>
            <a:chExt cx="4802460" cy="14311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526066" y="4789388"/>
              <a:ext cx="4802460" cy="1431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9424" y="4086051"/>
            <a:ext cx="4134988" cy="974300"/>
            <a:chOff x="14719424" y="4086051"/>
            <a:chExt cx="4134988" cy="9743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080000">
              <a:off x="14719424" y="4086051"/>
              <a:ext cx="4134988" cy="9743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3680" y="849460"/>
            <a:ext cx="5362140" cy="8477225"/>
            <a:chOff x="11303680" y="849460"/>
            <a:chExt cx="5362140" cy="84772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3680" y="849460"/>
              <a:ext cx="5362140" cy="84772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65821" y="2487143"/>
            <a:ext cx="1342833" cy="6580704"/>
            <a:chOff x="16665821" y="2487143"/>
            <a:chExt cx="1342833" cy="65807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65821" y="2487143"/>
              <a:ext cx="1342833" cy="65807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33702" y="4756312"/>
            <a:ext cx="5024448" cy="1497285"/>
            <a:chOff x="14833702" y="4756312"/>
            <a:chExt cx="5024448" cy="14972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4833702" y="4756312"/>
              <a:ext cx="5024448" cy="149728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942388" y="3103724"/>
            <a:ext cx="734012" cy="1506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240499" y="3636480"/>
            <a:ext cx="1112263" cy="23452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420580" y="7221621"/>
            <a:ext cx="605141" cy="808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204781" y="7057666"/>
            <a:ext cx="1012984" cy="1362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439347" y="5678597"/>
            <a:ext cx="1012984" cy="12937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5314617" y="4162237"/>
            <a:ext cx="1088632" cy="3267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498" y="-104762"/>
            <a:ext cx="18587689" cy="10495238"/>
            <a:chOff x="-111498" y="-104762"/>
            <a:chExt cx="18587689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1498" y="-104762"/>
              <a:ext cx="18587689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1328" y="274225"/>
            <a:ext cx="4758528" cy="7110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4706" y="9284169"/>
            <a:ext cx="5315128" cy="765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039" y="1212463"/>
            <a:ext cx="9012254" cy="8128847"/>
            <a:chOff x="256039" y="1212463"/>
            <a:chExt cx="9012254" cy="81288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039" y="1212463"/>
              <a:ext cx="9012254" cy="8128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7742" y="1198526"/>
            <a:ext cx="7861944" cy="8142784"/>
            <a:chOff x="8207742" y="1198526"/>
            <a:chExt cx="7861944" cy="81427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7742" y="1198526"/>
              <a:ext cx="7861944" cy="81427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25800" y="629747"/>
            <a:ext cx="2225320" cy="4380299"/>
            <a:chOff x="16250871" y="610801"/>
            <a:chExt cx="1657847" cy="50197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50871" y="610801"/>
              <a:ext cx="1657847" cy="501971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365458" y="5010046"/>
            <a:ext cx="1377742" cy="16574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05599" y="7143997"/>
            <a:ext cx="1344495" cy="1431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216777" y="5905500"/>
            <a:ext cx="1344495" cy="12384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456260" y="7048500"/>
            <a:ext cx="1344495" cy="1527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0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413" y="0"/>
            <a:ext cx="18385681" cy="10443825"/>
            <a:chOff x="-44413" y="0"/>
            <a:chExt cx="18385681" cy="10443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413" y="0"/>
              <a:ext cx="18385681" cy="10443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784" y="293459"/>
            <a:ext cx="4758519" cy="7110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1518" y="9360362"/>
            <a:ext cx="4945928" cy="765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77565" y="1436018"/>
            <a:ext cx="8537370" cy="7826165"/>
            <a:chOff x="7877565" y="1436018"/>
            <a:chExt cx="8537370" cy="78261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7565" y="1436018"/>
              <a:ext cx="8537370" cy="782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469" y="1436018"/>
            <a:ext cx="9514042" cy="7826165"/>
            <a:chOff x="272469" y="1436018"/>
            <a:chExt cx="9514042" cy="78261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469" y="1436018"/>
              <a:ext cx="9514042" cy="782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54386" y="1942748"/>
            <a:ext cx="1628584" cy="860011"/>
            <a:chOff x="16354386" y="1942748"/>
            <a:chExt cx="1628584" cy="8600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4386" y="1942748"/>
              <a:ext cx="1628584" cy="860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54386" y="4127745"/>
            <a:ext cx="1628584" cy="803191"/>
            <a:chOff x="16354386" y="4127745"/>
            <a:chExt cx="1628584" cy="8031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54386" y="4127745"/>
              <a:ext cx="1628584" cy="80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11831" y="3125233"/>
            <a:ext cx="634793" cy="620112"/>
            <a:chOff x="16911831" y="3125233"/>
            <a:chExt cx="634793" cy="6201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6911831" y="3125233"/>
              <a:ext cx="634793" cy="620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6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04491"/>
            <a:ext cx="18461394" cy="10694696"/>
            <a:chOff x="0" y="-204491"/>
            <a:chExt cx="18461394" cy="10694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04491"/>
              <a:ext cx="18461394" cy="10694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3949" y="9227859"/>
            <a:ext cx="7175347" cy="7657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51" y="209835"/>
            <a:ext cx="4758519" cy="711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944" y="790998"/>
            <a:ext cx="9588850" cy="8215253"/>
            <a:chOff x="858944" y="790998"/>
            <a:chExt cx="9588850" cy="82152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944" y="790998"/>
              <a:ext cx="9588850" cy="8215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21923" y="865012"/>
            <a:ext cx="8827554" cy="8141240"/>
            <a:chOff x="8621923" y="865012"/>
            <a:chExt cx="8827554" cy="81412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1923" y="865012"/>
              <a:ext cx="8827554" cy="8141240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709320" y="3848100"/>
            <a:ext cx="1344495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71763" y="2794179"/>
            <a:ext cx="1344495" cy="15111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372600" y="3946124"/>
            <a:ext cx="1259036" cy="20355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629363" y="2462171"/>
            <a:ext cx="1199432" cy="1995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95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12001" y="1039338"/>
            <a:ext cx="1191962" cy="424843"/>
            <a:chOff x="11912001" y="1039338"/>
            <a:chExt cx="1191962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2001" y="1039338"/>
              <a:ext cx="1191962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98791" y="892661"/>
            <a:ext cx="1803616" cy="571520"/>
            <a:chOff x="12598791" y="892661"/>
            <a:chExt cx="1803616" cy="57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8791" y="892661"/>
              <a:ext cx="1803616" cy="57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81804" y="785020"/>
            <a:ext cx="1427055" cy="508636"/>
            <a:chOff x="4381804" y="785020"/>
            <a:chExt cx="1427055" cy="50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1804" y="785020"/>
              <a:ext cx="1427055" cy="508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56372" y="1660996"/>
            <a:ext cx="1246035" cy="949355"/>
            <a:chOff x="13156372" y="1660996"/>
            <a:chExt cx="1246035" cy="949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6372" y="1660996"/>
              <a:ext cx="1246035" cy="949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63467" y="1464181"/>
            <a:ext cx="1482540" cy="1115173"/>
            <a:chOff x="3963467" y="1464181"/>
            <a:chExt cx="1482540" cy="11151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3467" y="1464181"/>
              <a:ext cx="1482540" cy="111517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56550" y="688430"/>
            <a:ext cx="8667815" cy="25953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83231" y="3040769"/>
            <a:ext cx="5377728" cy="6689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95563" y="2873213"/>
            <a:ext cx="1105324" cy="11174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57685" y="3877590"/>
            <a:ext cx="3569805" cy="9837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99309" y="5285417"/>
            <a:ext cx="7296908" cy="6784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00814" y="5043088"/>
            <a:ext cx="1200562" cy="1117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73727" y="6047460"/>
            <a:ext cx="5292720" cy="9933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83228" y="7506857"/>
            <a:ext cx="4632356" cy="6784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57685" y="8343666"/>
            <a:ext cx="4250577" cy="10409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95563" y="7290938"/>
            <a:ext cx="1200562" cy="11174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24115" y="2184185"/>
            <a:ext cx="676484" cy="426167"/>
            <a:chOff x="12824115" y="2184185"/>
            <a:chExt cx="676484" cy="4261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24115" y="2184185"/>
              <a:ext cx="676484" cy="4261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126" y="-250871"/>
            <a:ext cx="18461394" cy="10694696"/>
            <a:chOff x="-120126" y="-250871"/>
            <a:chExt cx="18461394" cy="10694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126" y="-250871"/>
              <a:ext cx="18461394" cy="10694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51" y="209835"/>
            <a:ext cx="4758519" cy="711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9086" y="1669609"/>
            <a:ext cx="16111486" cy="7580952"/>
            <a:chOff x="1049086" y="1669609"/>
            <a:chExt cx="16111486" cy="75809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560573" y="1669609"/>
              <a:ext cx="8595653" cy="7577896"/>
              <a:chOff x="8560573" y="1669609"/>
              <a:chExt cx="8595653" cy="757789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60573" y="1669609"/>
                <a:ext cx="8595653" cy="75778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9086" y="1669609"/>
              <a:ext cx="8563227" cy="7577896"/>
              <a:chOff x="1049086" y="1669609"/>
              <a:chExt cx="8563227" cy="75778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086" y="1669609"/>
                <a:ext cx="8563227" cy="757789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5409" y="877493"/>
            <a:ext cx="4705945" cy="6668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1185" y="2123788"/>
            <a:ext cx="2460902" cy="733349"/>
            <a:chOff x="181185" y="2123788"/>
            <a:chExt cx="2460902" cy="7333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185" y="2123788"/>
              <a:ext cx="2460902" cy="73334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591" y="2300961"/>
            <a:ext cx="2393514" cy="439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240322" y="4307512"/>
            <a:ext cx="3519023" cy="5991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436" y="2857136"/>
            <a:ext cx="2460902" cy="733349"/>
            <a:chOff x="125436" y="2857136"/>
            <a:chExt cx="2460902" cy="7333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36" y="2857136"/>
              <a:ext cx="2460902" cy="7333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436" y="4245753"/>
            <a:ext cx="2460902" cy="733349"/>
            <a:chOff x="125436" y="4245753"/>
            <a:chExt cx="2460902" cy="733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36" y="4245753"/>
              <a:ext cx="2460902" cy="7333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20168" y="2890478"/>
            <a:ext cx="3085014" cy="5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126" y="-250871"/>
            <a:ext cx="18461394" cy="10694696"/>
            <a:chOff x="-120126" y="-250871"/>
            <a:chExt cx="18461394" cy="10694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126" y="-250871"/>
              <a:ext cx="18461394" cy="10694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51" y="209835"/>
            <a:ext cx="4758519" cy="711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5895" y="1399049"/>
            <a:ext cx="14488008" cy="7893844"/>
            <a:chOff x="1245895" y="1399049"/>
            <a:chExt cx="14488008" cy="789384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1522" y="1454798"/>
              <a:ext cx="6346657" cy="7835614"/>
              <a:chOff x="9381522" y="1454798"/>
              <a:chExt cx="6346657" cy="78356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1522" y="1454798"/>
                <a:ext cx="6346657" cy="78356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45895" y="1399049"/>
              <a:ext cx="8092084" cy="7857889"/>
              <a:chOff x="1245895" y="1399049"/>
              <a:chExt cx="8092084" cy="785788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45895" y="1399049"/>
                <a:ext cx="8092084" cy="7857889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4545" y="876628"/>
            <a:ext cx="4296432" cy="6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126" y="-250871"/>
            <a:ext cx="18461394" cy="10694696"/>
            <a:chOff x="-120126" y="-250871"/>
            <a:chExt cx="18461394" cy="10694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126" y="-250871"/>
              <a:ext cx="18461394" cy="10694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51" y="209835"/>
            <a:ext cx="4758519" cy="711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8120" y="1908913"/>
            <a:ext cx="11279913" cy="8024814"/>
            <a:chOff x="6158120" y="1908913"/>
            <a:chExt cx="11279913" cy="80248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8120" y="1908913"/>
              <a:ext cx="11279913" cy="8024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8430" y="1908913"/>
            <a:ext cx="8764428" cy="8024814"/>
            <a:chOff x="378430" y="1908913"/>
            <a:chExt cx="8764428" cy="8024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430" y="1908913"/>
              <a:ext cx="8764428" cy="80248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39301" y="1028000"/>
            <a:ext cx="4907832" cy="6753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18093" y="2882076"/>
            <a:ext cx="4063437" cy="9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0126" y="-250871"/>
            <a:ext cx="18461394" cy="10694696"/>
            <a:chOff x="-120126" y="-250871"/>
            <a:chExt cx="18461394" cy="10694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126" y="-250871"/>
              <a:ext cx="18461394" cy="10694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37243" y="174299"/>
            <a:ext cx="4672195" cy="7028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28199" y="1131460"/>
            <a:ext cx="7573037" cy="8882433"/>
            <a:chOff x="8028199" y="1131460"/>
            <a:chExt cx="7573037" cy="88824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8199" y="1131460"/>
              <a:ext cx="7573037" cy="88824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3552" y="1131460"/>
            <a:ext cx="7860468" cy="8882433"/>
            <a:chOff x="783552" y="1131460"/>
            <a:chExt cx="7860468" cy="88824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552" y="1131460"/>
              <a:ext cx="7860468" cy="8882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01236" y="1207146"/>
            <a:ext cx="2051020" cy="3178500"/>
            <a:chOff x="15601236" y="1207146"/>
            <a:chExt cx="2051020" cy="31785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1236" y="1207146"/>
              <a:ext cx="2051020" cy="31785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23287" y="458994"/>
            <a:ext cx="4997251" cy="675365"/>
          </a:xfrm>
          <a:prstGeom prst="rect">
            <a:avLst/>
          </a:prstGeom>
        </p:spPr>
      </p:pic>
      <p:pic>
        <p:nvPicPr>
          <p:cNvPr id="12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983" y="1516488"/>
            <a:ext cx="2338922" cy="580674"/>
          </a:xfrm>
          <a:prstGeom prst="rect">
            <a:avLst/>
          </a:prstGeom>
        </p:spPr>
      </p:pic>
      <p:pic>
        <p:nvPicPr>
          <p:cNvPr id="14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28199" y="1516488"/>
            <a:ext cx="1949293" cy="5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6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3311387" cy="4510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4288" y="1252879"/>
            <a:ext cx="9546810" cy="10931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463" y="2221301"/>
            <a:ext cx="7849033" cy="5964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161" y="2751270"/>
            <a:ext cx="7224996" cy="5046192"/>
            <a:chOff x="1270161" y="2751270"/>
            <a:chExt cx="7224996" cy="50461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161" y="2751270"/>
              <a:ext cx="7224996" cy="50461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3700" y="2780021"/>
            <a:ext cx="5001475" cy="3218942"/>
            <a:chOff x="9243700" y="2780021"/>
            <a:chExt cx="5001475" cy="32189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700" y="2780021"/>
              <a:ext cx="5001475" cy="3218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3700" y="6227009"/>
            <a:ext cx="5040180" cy="3139060"/>
            <a:chOff x="9243700" y="6227009"/>
            <a:chExt cx="5040180" cy="31390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3700" y="6227009"/>
              <a:ext cx="5040180" cy="31390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9596" y="7587197"/>
            <a:ext cx="3174416" cy="4070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49596" y="4165774"/>
            <a:ext cx="3590692" cy="4070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42785" y="7797406"/>
            <a:ext cx="3688292" cy="2328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0650" y="3237436"/>
            <a:ext cx="13439908" cy="3924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5593" y="2376143"/>
            <a:ext cx="428652" cy="396482"/>
            <a:chOff x="13115593" y="2376143"/>
            <a:chExt cx="428652" cy="3964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18765" y="3013716"/>
            <a:ext cx="1688706" cy="601894"/>
            <a:chOff x="13918765" y="3013716"/>
            <a:chExt cx="1688706" cy="6018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18765" y="3013716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990" y="-93938"/>
            <a:ext cx="18476190" cy="10495238"/>
            <a:chOff x="-190476" y="-209524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-209524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7575229" cy="1082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527739" cy="4002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32382" y="602371"/>
            <a:ext cx="758711" cy="473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85815" y="3202702"/>
            <a:ext cx="7771766" cy="4609229"/>
            <a:chOff x="9785815" y="3202702"/>
            <a:chExt cx="7771766" cy="46092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5815" y="3202702"/>
              <a:ext cx="7771766" cy="460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37" y="2512675"/>
            <a:ext cx="6171429" cy="391147"/>
            <a:chOff x="1101337" y="2512675"/>
            <a:chExt cx="6171429" cy="391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37" y="2512675"/>
              <a:ext cx="6171429" cy="391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0106" y="3186023"/>
            <a:ext cx="5280144" cy="447146"/>
            <a:chOff x="2990106" y="3186023"/>
            <a:chExt cx="5280144" cy="4471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0106" y="3186023"/>
              <a:ext cx="5280144" cy="4471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8814" y="3910152"/>
            <a:ext cx="8514904" cy="388100"/>
            <a:chOff x="738814" y="3910152"/>
            <a:chExt cx="8514904" cy="3881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814" y="3910152"/>
              <a:ext cx="8514904" cy="3881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0106" y="4542636"/>
            <a:ext cx="6171429" cy="351577"/>
            <a:chOff x="1590106" y="4542636"/>
            <a:chExt cx="6171429" cy="3515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0106" y="4542636"/>
              <a:ext cx="6171429" cy="351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5687" y="5267977"/>
            <a:ext cx="6171429" cy="430923"/>
            <a:chOff x="695687" y="5267977"/>
            <a:chExt cx="6171429" cy="4309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687" y="5267977"/>
              <a:ext cx="6171429" cy="4309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53678" y="5875105"/>
            <a:ext cx="6171429" cy="3384883"/>
            <a:chOff x="1953678" y="5875105"/>
            <a:chExt cx="6171429" cy="33848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3678" y="5875105"/>
              <a:ext cx="6171429" cy="3384883"/>
            </a:xfrm>
            <a:prstGeom prst="rect">
              <a:avLst/>
            </a:prstGeom>
          </p:spPr>
        </p:pic>
      </p:grpSp>
      <p:sp>
        <p:nvSpPr>
          <p:cNvPr id="2" name="타원 1"/>
          <p:cNvSpPr/>
          <p:nvPr/>
        </p:nvSpPr>
        <p:spPr>
          <a:xfrm>
            <a:off x="13133109" y="2708248"/>
            <a:ext cx="4621491" cy="34865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990" y="-95238"/>
            <a:ext cx="18476190" cy="10495238"/>
            <a:chOff x="-190476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38132" y="602371"/>
            <a:ext cx="3549501" cy="4730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3111" y="1303837"/>
            <a:ext cx="5469038" cy="5653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7285" y="7378809"/>
            <a:ext cx="4304873" cy="12062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2437" y="5060317"/>
            <a:ext cx="1480472" cy="1127973"/>
            <a:chOff x="5432437" y="5060317"/>
            <a:chExt cx="1480472" cy="11279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2437" y="5060317"/>
              <a:ext cx="1480472" cy="11279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2934" y="6311422"/>
            <a:ext cx="5352032" cy="671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94410" y="5271395"/>
            <a:ext cx="1160932" cy="884515"/>
            <a:chOff x="11794410" y="5271395"/>
            <a:chExt cx="1160932" cy="8845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4410" y="5271395"/>
              <a:ext cx="1160932" cy="884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02844" y="5833529"/>
            <a:ext cx="639565" cy="402909"/>
            <a:chOff x="11202844" y="5833529"/>
            <a:chExt cx="639565" cy="4029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2844" y="5833529"/>
              <a:ext cx="639565" cy="402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22626" y="3283802"/>
            <a:ext cx="1333469" cy="475279"/>
            <a:chOff x="11522626" y="3283802"/>
            <a:chExt cx="1333469" cy="4752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22626" y="3283802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0233" y="3973246"/>
            <a:ext cx="1994642" cy="632051"/>
            <a:chOff x="10380233" y="3973246"/>
            <a:chExt cx="1994642" cy="6320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0233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4300" y="609686"/>
            <a:ext cx="3770930" cy="400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324933" cy="1082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8520" y="2221301"/>
            <a:ext cx="5767167" cy="5964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300" y="609686"/>
            <a:ext cx="3464292" cy="4510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47467" y="3356548"/>
            <a:ext cx="6171429" cy="5777690"/>
            <a:chOff x="1803485" y="3192216"/>
            <a:chExt cx="6171429" cy="57776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3485" y="3192216"/>
              <a:ext cx="6171429" cy="577769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1480" y="2817782"/>
            <a:ext cx="2590800" cy="6917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324933" cy="1082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8520" y="2221301"/>
            <a:ext cx="5767167" cy="5964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300" y="609686"/>
            <a:ext cx="3464292" cy="4510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55493" y="3324107"/>
            <a:ext cx="9164426" cy="5584790"/>
            <a:chOff x="9142857" y="3634462"/>
            <a:chExt cx="7958349" cy="45769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634462"/>
              <a:ext cx="7958349" cy="4576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720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4288" y="1252879"/>
            <a:ext cx="8253724" cy="1073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300" y="609686"/>
            <a:ext cx="3464292" cy="451073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677889" y="4697842"/>
            <a:ext cx="14929936" cy="1461351"/>
            <a:chOff x="1039490" y="4411828"/>
            <a:chExt cx="14929936" cy="1461351"/>
          </a:xfrm>
        </p:grpSpPr>
        <p:grpSp>
          <p:nvGrpSpPr>
            <p:cNvPr id="12" name="그룹 11"/>
            <p:cNvGrpSpPr/>
            <p:nvPr/>
          </p:nvGrpSpPr>
          <p:grpSpPr>
            <a:xfrm>
              <a:off x="1039490" y="4411828"/>
              <a:ext cx="2995768" cy="1447800"/>
              <a:chOff x="1362824" y="4411829"/>
              <a:chExt cx="2995768" cy="1447800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1362824" y="4411829"/>
                <a:ext cx="2995768" cy="1447800"/>
              </a:xfrm>
              <a:prstGeom prst="roundRect">
                <a:avLst/>
              </a:prstGeom>
              <a:solidFill>
                <a:srgbClr val="5EB6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704397" y="4733781"/>
                <a:ext cx="23126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 err="1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arules</a:t>
                </a:r>
                <a:r>
                  <a:rPr lang="en-US" altLang="ko-KR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() </a:t>
                </a:r>
                <a:r>
                  <a:rPr lang="ko-KR" altLang="en-US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패키지</a:t>
                </a:r>
                <a:endParaRPr lang="en-US" altLang="ko-KR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2400" b="1" dirty="0" err="1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트랜젝션</a:t>
                </a:r>
                <a:r>
                  <a:rPr lang="ko-KR" altLang="en-US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생성</a:t>
                </a:r>
                <a:endPara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5017546" y="4411829"/>
              <a:ext cx="2995768" cy="1447800"/>
              <a:chOff x="8232643" y="5835384"/>
              <a:chExt cx="2995768" cy="144780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8232643" y="5835384"/>
                <a:ext cx="2995768" cy="1447800"/>
              </a:xfrm>
              <a:prstGeom prst="roundRect">
                <a:avLst/>
              </a:prstGeom>
              <a:solidFill>
                <a:srgbClr val="5EB6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51972" y="6328451"/>
                <a:ext cx="2557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교차 테이블 생성</a:t>
                </a:r>
                <a:endPara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8995602" y="4425379"/>
              <a:ext cx="2995768" cy="1447800"/>
              <a:chOff x="8343693" y="3762980"/>
              <a:chExt cx="2995768" cy="1447800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8343693" y="3762980"/>
                <a:ext cx="2995768" cy="1447800"/>
              </a:xfrm>
              <a:prstGeom prst="roundRect">
                <a:avLst/>
              </a:prstGeom>
              <a:solidFill>
                <a:srgbClr val="5EB6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716910" y="4071381"/>
                <a:ext cx="224933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r>
                  <a:rPr lang="en-US" altLang="ko-KR" sz="2400" b="1" dirty="0" err="1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priori</a:t>
                </a:r>
                <a:r>
                  <a:rPr lang="en-US" altLang="ko-KR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() </a:t>
                </a:r>
                <a:r>
                  <a:rPr lang="ko-KR" altLang="en-US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함수</a:t>
                </a:r>
                <a:endParaRPr lang="en-US" altLang="ko-KR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연관 규칙 생성</a:t>
                </a:r>
                <a:endPara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12973658" y="4411828"/>
              <a:ext cx="2995768" cy="1447800"/>
              <a:chOff x="12455949" y="3762980"/>
              <a:chExt cx="2995768" cy="1447800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12455949" y="3762980"/>
                <a:ext cx="2995768" cy="1447800"/>
              </a:xfrm>
              <a:prstGeom prst="roundRect">
                <a:avLst/>
              </a:prstGeom>
              <a:solidFill>
                <a:srgbClr val="5EB6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829166" y="4071381"/>
                <a:ext cx="224933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</a:t>
                </a:r>
                <a:r>
                  <a:rPr lang="en-US" altLang="ko-KR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nspect() </a:t>
                </a:r>
                <a:r>
                  <a:rPr lang="ko-KR" altLang="en-US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함수</a:t>
                </a:r>
                <a:endParaRPr lang="en-US" altLang="ko-KR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생성 결과 확인</a:t>
                </a:r>
                <a:endPara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6" name="직선 화살표 연결선 25"/>
            <p:cNvCxnSpPr>
              <a:stCxn id="8" idx="3"/>
              <a:endCxn id="16" idx="1"/>
            </p:cNvCxnSpPr>
            <p:nvPr/>
          </p:nvCxnSpPr>
          <p:spPr>
            <a:xfrm>
              <a:off x="4035258" y="5135728"/>
              <a:ext cx="982288" cy="1"/>
            </a:xfrm>
            <a:prstGeom prst="straightConnector1">
              <a:avLst/>
            </a:prstGeom>
            <a:ln w="63500">
              <a:solidFill>
                <a:srgbClr val="1D5B2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8013314" y="5135726"/>
              <a:ext cx="982288" cy="1"/>
            </a:xfrm>
            <a:prstGeom prst="straightConnector1">
              <a:avLst/>
            </a:prstGeom>
            <a:ln w="63500">
              <a:solidFill>
                <a:srgbClr val="1D5B2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11991370" y="5135725"/>
              <a:ext cx="982288" cy="1"/>
            </a:xfrm>
            <a:prstGeom prst="straightConnector1">
              <a:avLst/>
            </a:prstGeom>
            <a:ln w="63500">
              <a:solidFill>
                <a:srgbClr val="1D5B2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3657" y="2066138"/>
            <a:ext cx="7249157" cy="6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800100"/>
            <a:ext cx="8253724" cy="1073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2912" y="1731603"/>
            <a:ext cx="7249157" cy="6679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300" y="609686"/>
            <a:ext cx="3464292" cy="4510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069" y="2458249"/>
            <a:ext cx="15649575" cy="71389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932069" y="4133850"/>
            <a:ext cx="685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3074650" y="4137025"/>
            <a:ext cx="685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782925" y="4133850"/>
            <a:ext cx="45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874859" y="38192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지지도</a:t>
            </a:r>
            <a:endParaRPr lang="ko-KR" altLang="en-US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17440" y="38192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신뢰도</a:t>
            </a:r>
            <a:endParaRPr lang="ko-KR" altLang="en-US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01890" y="38192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향상도</a:t>
            </a:r>
            <a:endParaRPr lang="ko-KR" altLang="en-US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6286" y="602371"/>
            <a:ext cx="4810997" cy="4730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4812" y="1303837"/>
            <a:ext cx="6229429" cy="5653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28104" y="7393184"/>
            <a:ext cx="6804701" cy="12785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91619" y="3093722"/>
            <a:ext cx="1333469" cy="540034"/>
            <a:chOff x="10594064" y="3219048"/>
            <a:chExt cx="1333469" cy="5400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39828" y="6375385"/>
            <a:ext cx="5871367" cy="5459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4300" y="609686"/>
            <a:ext cx="3770930" cy="400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309</Words>
  <Application>Microsoft Office PowerPoint</Application>
  <PresentationFormat>사용자 지정</PresentationFormat>
  <Paragraphs>29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24</cp:revision>
  <dcterms:created xsi:type="dcterms:W3CDTF">2022-05-13T00:19:05Z</dcterms:created>
  <dcterms:modified xsi:type="dcterms:W3CDTF">2022-05-13T03:57:15Z</dcterms:modified>
</cp:coreProperties>
</file>